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12" r:id="rId1"/>
  </p:sldMasterIdLst>
  <p:sldIdLst>
    <p:sldId id="257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99"/>
    <a:srgbClr val="007E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488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9464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2912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6" y="488951"/>
            <a:ext cx="3357563" cy="10401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5476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9059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8352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7176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628901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3236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3901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2859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2686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3039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8359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6324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13" r:id="rId1"/>
    <p:sldLayoutId id="2147484214" r:id="rId2"/>
    <p:sldLayoutId id="2147484215" r:id="rId3"/>
    <p:sldLayoutId id="2147484216" r:id="rId4"/>
    <p:sldLayoutId id="2147484217" r:id="rId5"/>
    <p:sldLayoutId id="2147484218" r:id="rId6"/>
    <p:sldLayoutId id="2147484219" r:id="rId7"/>
    <p:sldLayoutId id="2147484220" r:id="rId8"/>
    <p:sldLayoutId id="2147484221" r:id="rId9"/>
    <p:sldLayoutId id="2147484222" r:id="rId10"/>
    <p:sldLayoutId id="214748422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митрий\Desktop\Без названия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3214" y="1254684"/>
            <a:ext cx="3311541" cy="1597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561713" y="2767927"/>
            <a:ext cx="3173321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007E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 услышали крики о пожаре, либо почувствовали запах дыма, увидели пламя, сохраняйте спокойствие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выдержку.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b="1" dirty="0" smtClean="0">
                <a:solidFill>
                  <a:srgbClr val="007E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остарайтесь </a:t>
            </a:r>
            <a:r>
              <a:rPr lang="ru-RU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определить, откуда исходит </a:t>
            </a:r>
            <a:r>
              <a:rPr lang="ru-RU" dirty="0" smtClean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опасность.</a:t>
            </a:r>
            <a:endParaRPr lang="ru-RU" dirty="0">
              <a:solidFill>
                <a:schemeClr val="tx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b="1" dirty="0" smtClean="0">
                <a:solidFill>
                  <a:srgbClr val="007E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dirty="0" smtClean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покойно, без </a:t>
            </a:r>
            <a:r>
              <a:rPr lang="ru-RU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паники покиньте помещение наиболее безопасным </a:t>
            </a:r>
            <a:r>
              <a:rPr lang="ru-RU" dirty="0" smtClean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путем.            </a:t>
            </a:r>
            <a:endParaRPr lang="ru-RU" dirty="0">
              <a:solidFill>
                <a:schemeClr val="tx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2800" b="1" dirty="0" smtClean="0">
                <a:solidFill>
                  <a:srgbClr val="007E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solidFill>
                  <a:srgbClr val="000000">
                    <a:lumMod val="9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озвоните </a:t>
            </a:r>
            <a:r>
              <a:rPr lang="ru-RU" dirty="0">
                <a:solidFill>
                  <a:srgbClr val="000000">
                    <a:lumMod val="9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пожарную охрану по телефону «01», а с мобильного «112</a:t>
            </a:r>
            <a:r>
              <a:rPr lang="ru-RU" dirty="0" smtClean="0">
                <a:solidFill>
                  <a:srgbClr val="000000">
                    <a:lumMod val="9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/>
            <a:r>
              <a:rPr lang="ru-RU" sz="2800" b="1" dirty="0">
                <a:solidFill>
                  <a:srgbClr val="007E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>
                <a:solidFill>
                  <a:srgbClr val="000000">
                    <a:lumMod val="9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 входите туда, где большая концентрация </a:t>
            </a:r>
            <a:r>
              <a:rPr lang="ru-RU" dirty="0" smtClean="0">
                <a:solidFill>
                  <a:srgbClr val="000000">
                    <a:lumMod val="9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дыма.</a:t>
            </a:r>
            <a:endParaRPr lang="ru-RU" dirty="0">
              <a:solidFill>
                <a:srgbClr val="000000">
                  <a:lumMod val="9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dirty="0">
              <a:solidFill>
                <a:srgbClr val="000000">
                  <a:lumMod val="9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9029" y="1029760"/>
            <a:ext cx="342349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sz="2400" b="1" dirty="0" smtClean="0">
                <a:solidFill>
                  <a:srgbClr val="007E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dirty="0" smtClean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ходя </a:t>
            </a:r>
            <a:r>
              <a:rPr lang="ru-RU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любое незнакомое здание или помещение, постарайтесь запомнить свой путь, обратите внимание на расположение основных и эвакуационных выходов (они должны быть обозначены соответствующими знаками пожарной безопасности</a:t>
            </a:r>
            <a:r>
              <a:rPr lang="ru-RU" dirty="0" smtClean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dirty="0">
              <a:solidFill>
                <a:schemeClr val="tx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Изображение 6" descr="Знак ВДПО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8520" y="0"/>
            <a:ext cx="1701117" cy="1195912"/>
          </a:xfrm>
          <a:prstGeom prst="rect">
            <a:avLst/>
          </a:prstGeom>
        </p:spPr>
      </p:pic>
      <p:pic>
        <p:nvPicPr>
          <p:cNvPr id="12" name="Изображение 4" descr="штампик.tif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333" y="-14402"/>
            <a:ext cx="1195912" cy="1195912"/>
          </a:xfrm>
          <a:prstGeom prst="rect">
            <a:avLst/>
          </a:prstGeom>
        </p:spPr>
      </p:pic>
      <p:pic>
        <p:nvPicPr>
          <p:cNvPr id="1028" name="Picture 4" descr="C:\Users\Дмитрий\Desktop\Без названия (4)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5743" y="8120309"/>
            <a:ext cx="3959291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5" descr="C:\Users\личное\Desktop\tablichka-pri-pozhare-zvonit-101-112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0" y="8120309"/>
            <a:ext cx="2766293" cy="985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Дмитрий\Desktop\Без названия (1)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61" y="3707416"/>
            <a:ext cx="3434561" cy="1214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55588" y="4934830"/>
            <a:ext cx="3446934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sz="2800" b="1" dirty="0" smtClean="0">
                <a:solidFill>
                  <a:srgbClr val="007E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dirty="0" smtClean="0">
                <a:solidFill>
                  <a:srgbClr val="000000">
                    <a:lumMod val="9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сли </a:t>
            </a:r>
            <a:r>
              <a:rPr lang="ru-RU" dirty="0">
                <a:solidFill>
                  <a:srgbClr val="000000">
                    <a:lumMod val="9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двигаться придется в толпе, согните руки в локтях и прижмите их к бокам, сжав кулаки. Двигайтесь вперед, наклоните корпус немного назад  сдерживая напор </a:t>
            </a:r>
            <a:r>
              <a:rPr lang="ru-RU" dirty="0" smtClean="0">
                <a:solidFill>
                  <a:srgbClr val="000000">
                    <a:lumMod val="9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спиной</a:t>
            </a:r>
            <a:r>
              <a:rPr lang="ru-RU" dirty="0">
                <a:solidFill>
                  <a:srgbClr val="000000">
                    <a:lumMod val="9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 smtClean="0">
              <a:solidFill>
                <a:srgbClr val="000000">
                  <a:lumMod val="9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b="1" dirty="0" smtClean="0">
                <a:solidFill>
                  <a:srgbClr val="007E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dirty="0" smtClean="0">
                <a:solidFill>
                  <a:srgbClr val="000000">
                    <a:lumMod val="9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сли </a:t>
            </a:r>
            <a:r>
              <a:rPr lang="ru-RU" dirty="0">
                <a:solidFill>
                  <a:srgbClr val="000000">
                    <a:lumMod val="9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 не можете покинуть здание из-за сильного дыма и жара, найдите безопасное место и ждите помощи пожарных. </a:t>
            </a:r>
            <a:endParaRPr lang="ru-RU" dirty="0" smtClean="0">
              <a:solidFill>
                <a:srgbClr val="000000">
                  <a:lumMod val="9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dirty="0">
              <a:solidFill>
                <a:srgbClr val="000000">
                  <a:lumMod val="9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1053992" y="92336"/>
            <a:ext cx="45789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 при пожаре в местах массового скопления людей</a:t>
            </a:r>
            <a:endParaRPr lang="ru-RU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11434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</TotalTime>
  <Words>151</Words>
  <Application>Microsoft Office PowerPoint</Application>
  <PresentationFormat>Экран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личное</dc:creator>
  <cp:lastModifiedBy>Nadezhda Igorevna</cp:lastModifiedBy>
  <cp:revision>18</cp:revision>
  <dcterms:created xsi:type="dcterms:W3CDTF">2016-09-28T13:40:46Z</dcterms:created>
  <dcterms:modified xsi:type="dcterms:W3CDTF">2020-02-25T06:29:17Z</dcterms:modified>
</cp:coreProperties>
</file>